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5" r:id="rId6"/>
    <p:sldId id="266" r:id="rId7"/>
    <p:sldId id="260" r:id="rId8"/>
    <p:sldId id="261" r:id="rId9"/>
    <p:sldId id="262" r:id="rId10"/>
    <p:sldId id="267" r:id="rId11"/>
    <p:sldId id="268" r:id="rId12"/>
    <p:sldId id="269" r:id="rId13"/>
    <p:sldId id="263" r:id="rId14"/>
    <p:sldId id="270" r:id="rId15"/>
    <p:sldId id="271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-17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6374"/>
            <a:ext cx="2057400" cy="438785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6374"/>
            <a:ext cx="6019800" cy="438785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B77D9-645B-4B23-84F7-2DC5338BEC7E}" type="datetimeFigureOut">
              <a:rPr lang="zh-TW" altLang="en-US" smtClean="0"/>
              <a:t>2020/2/25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0642F-ACDE-4DCC-B881-52D6168F45D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5362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536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051" name="Rectangle 3" descr="Slide9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3075" name="Rectangle 3" descr="Slide10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099" name="Rectangle 3" descr="Slide1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5123" name="Rectangle 3" descr="Slide12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3075" name="Rectangle 3" descr="Slide10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099" name="Rectangle 3" descr="Slide1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638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638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7410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741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5362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536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638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638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pitchFamily="18" charset="-120"/>
            </a:endParaRPr>
          </a:p>
        </p:txBody>
      </p:sp>
      <p:sp>
        <p:nvSpPr>
          <p:cNvPr id="17410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558025"/>
            <a:endParaRPr lang="en-US" altLang="zh-TW" dirty="0">
              <a:ea typeface="新細明體" pitchFamily="18" charset="-120"/>
            </a:endParaRPr>
          </a:p>
        </p:txBody>
      </p:sp>
      <p:pic>
        <p:nvPicPr>
          <p:cNvPr id="1741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2051" name="Rectangle 3" descr="Slide9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3075" name="Rectangle 3" descr="Slide10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4099" name="Rectangle 3" descr="Slide1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如螢幕大小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DaTang</dc:creator>
  <cp:lastModifiedBy>DaTang</cp:lastModifiedBy>
  <cp:revision>3</cp:revision>
  <dcterms:created xsi:type="dcterms:W3CDTF">2020-02-25T12:14:50Z</dcterms:created>
  <dcterms:modified xsi:type="dcterms:W3CDTF">2020-02-25T12:32:27Z</dcterms:modified>
</cp:coreProperties>
</file>